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351" r:id="rId2"/>
    <p:sldId id="352" r:id="rId3"/>
    <p:sldId id="355" r:id="rId4"/>
    <p:sldId id="357" r:id="rId5"/>
    <p:sldId id="356" r:id="rId6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71CE"/>
    <a:srgbClr val="5915D6"/>
    <a:srgbClr val="9073D9"/>
    <a:srgbClr val="D9D9D9"/>
    <a:srgbClr val="C5D0E7"/>
    <a:srgbClr val="443DAE"/>
    <a:srgbClr val="FFFFFF"/>
    <a:srgbClr val="A06DAB"/>
    <a:srgbClr val="F1F1F1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720" y="72"/>
      </p:cViewPr>
      <p:guideLst>
        <p:guide orient="horz" pos="2160"/>
        <p:guide pos="383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‹nº›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44389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‹nº›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32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040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52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‹nº›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‹nº›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2022/11/4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‹nº›</a:t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</a:p>
          <a:p>
            <a:pPr lvl="1"/>
            <a:r>
              <a:rPr lang="zh-CN" altLang="en-US" dirty="0"/>
              <a:t>Second level</a:t>
            </a:r>
          </a:p>
          <a:p>
            <a:pPr lvl="2"/>
            <a:r>
              <a:rPr lang="zh-CN" altLang="en-US" dirty="0"/>
              <a:t>Third level</a:t>
            </a:r>
          </a:p>
          <a:p>
            <a:pPr lvl="3"/>
            <a:r>
              <a:rPr lang="zh-CN" altLang="en-US" dirty="0"/>
              <a:t>Fourth level</a:t>
            </a:r>
          </a:p>
          <a:p>
            <a:pPr lvl="4"/>
            <a:r>
              <a:rPr lang="zh-CN" altLang="en-US" dirty="0"/>
              <a:t>Fifth level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2022/11/4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‹nº›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-22860" y="-7620"/>
            <a:ext cx="12237085" cy="6873240"/>
          </a:xfrm>
          <a:prstGeom prst="roundRect">
            <a:avLst>
              <a:gd name="adj" fmla="val 0"/>
            </a:avLst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6976378_4565"/>
          <p:cNvPicPr>
            <a:picLocks noChangeAspect="1"/>
          </p:cNvPicPr>
          <p:nvPr/>
        </p:nvPicPr>
        <p:blipFill>
          <a:blip r:embed="rId3">
            <a:lum bright="-30000" contrast="30000"/>
          </a:blip>
          <a:stretch>
            <a:fillRect/>
          </a:stretch>
        </p:blipFill>
        <p:spPr>
          <a:xfrm>
            <a:off x="5300980" y="1360170"/>
            <a:ext cx="7073265" cy="489902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790258" y="1853565"/>
            <a:ext cx="4109085" cy="82994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dist">
              <a:lnSpc>
                <a:spcPct val="100000"/>
              </a:lnSpc>
            </a:pPr>
            <a:r>
              <a:rPr lang="pt-PT" altLang="en-US" sz="4800" b="1">
                <a:latin typeface="Poppins" panose="00000500000000000000" charset="0"/>
                <a:cs typeface="Poppins" panose="00000500000000000000" charset="0"/>
              </a:rPr>
              <a:t>DASHBOARD</a:t>
            </a:r>
          </a:p>
        </p:txBody>
      </p:sp>
      <p:sp>
        <p:nvSpPr>
          <p:cNvPr id="9" name="Text Box 8"/>
          <p:cNvSpPr txBox="1"/>
          <p:nvPr/>
        </p:nvSpPr>
        <p:spPr>
          <a:xfrm>
            <a:off x="871855" y="2683510"/>
            <a:ext cx="37985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altLang="en-US" sz="2400">
                <a:effectLst/>
                <a:latin typeface="Poppins" panose="00000500000000000000" charset="0"/>
                <a:cs typeface="Poppins" panose="00000500000000000000" charset="0"/>
              </a:rPr>
              <a:t>Análise de Dados de RH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871220" y="3810635"/>
            <a:ext cx="3735070" cy="621030"/>
            <a:chOff x="832" y="5781"/>
            <a:chExt cx="5059" cy="978"/>
          </a:xfrm>
        </p:grpSpPr>
        <p:sp>
          <p:nvSpPr>
            <p:cNvPr id="5" name="Rounded Rectangle 4"/>
            <p:cNvSpPr/>
            <p:nvPr/>
          </p:nvSpPr>
          <p:spPr>
            <a:xfrm>
              <a:off x="832" y="5781"/>
              <a:ext cx="5059" cy="97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915D6"/>
                </a:gs>
                <a:gs pos="95000">
                  <a:srgbClr val="9073D9"/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 Box 2"/>
            <p:cNvSpPr txBox="1"/>
            <p:nvPr/>
          </p:nvSpPr>
          <p:spPr>
            <a:xfrm>
              <a:off x="1300" y="5908"/>
              <a:ext cx="412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altLang="en-US" sz="2400">
                  <a:solidFill>
                    <a:schemeClr val="bg1"/>
                  </a:solidFill>
                  <a:effectLst/>
                  <a:latin typeface="Poppins" panose="00000500000000000000" charset="0"/>
                  <a:cs typeface="Poppins" panose="00000500000000000000" charset="0"/>
                </a:rPr>
                <a:t>Iniciar</a:t>
              </a:r>
            </a:p>
          </p:txBody>
        </p:sp>
      </p:grpSp>
      <p:sp>
        <p:nvSpPr>
          <p:cNvPr id="12" name="Round Same Side Corner Rectangle 11"/>
          <p:cNvSpPr/>
          <p:nvPr/>
        </p:nvSpPr>
        <p:spPr>
          <a:xfrm rot="5400000">
            <a:off x="-405205" y="6003216"/>
            <a:ext cx="1244749" cy="480060"/>
          </a:xfrm>
          <a:prstGeom prst="round2SameRect">
            <a:avLst>
              <a:gd name="adj1" fmla="val 50000"/>
              <a:gd name="adj2" fmla="val 56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-22860" y="-7620"/>
            <a:ext cx="12237085" cy="6873240"/>
          </a:xfrm>
          <a:prstGeom prst="roundRect">
            <a:avLst>
              <a:gd name="adj" fmla="val 0"/>
            </a:avLst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22"/>
          <p:cNvPicPr>
            <a:picLocks noChangeAspect="1"/>
          </p:cNvPicPr>
          <p:nvPr/>
        </p:nvPicPr>
        <p:blipFill>
          <a:blip r:embed="rId3">
            <a:lum bright="-12000" contrast="12000"/>
          </a:blip>
          <a:srcRect l="4354" t="4440" r="4354" b="4440"/>
          <a:stretch>
            <a:fillRect/>
          </a:stretch>
        </p:blipFill>
        <p:spPr>
          <a:xfrm>
            <a:off x="5173980" y="1104265"/>
            <a:ext cx="6871970" cy="4649470"/>
          </a:xfrm>
          <a:prstGeom prst="rect">
            <a:avLst/>
          </a:prstGeom>
        </p:spPr>
      </p:pic>
      <p:sp>
        <p:nvSpPr>
          <p:cNvPr id="13" name="Text Box 12"/>
          <p:cNvSpPr txBox="1"/>
          <p:nvPr/>
        </p:nvSpPr>
        <p:spPr>
          <a:xfrm>
            <a:off x="871538" y="1853565"/>
            <a:ext cx="3946525" cy="82994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dist">
              <a:lnSpc>
                <a:spcPct val="100000"/>
              </a:lnSpc>
            </a:pPr>
            <a:r>
              <a:rPr lang="pt-PT" altLang="en-US" sz="4800" b="1">
                <a:latin typeface="Quicksand" panose="02070303000000060000" charset="0"/>
                <a:cs typeface="Quicksand" panose="02070303000000060000" charset="0"/>
              </a:rPr>
              <a:t>DASHBOARD</a:t>
            </a:r>
          </a:p>
        </p:txBody>
      </p:sp>
      <p:sp>
        <p:nvSpPr>
          <p:cNvPr id="14" name="Text Box 13"/>
          <p:cNvSpPr txBox="1"/>
          <p:nvPr/>
        </p:nvSpPr>
        <p:spPr>
          <a:xfrm>
            <a:off x="871855" y="2683510"/>
            <a:ext cx="373380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altLang="en-US" sz="2400">
                <a:effectLst/>
                <a:latin typeface="Quicksand" panose="02070303000000060000" charset="0"/>
                <a:cs typeface="Quicksand" panose="02070303000000060000" charset="0"/>
              </a:rPr>
              <a:t>Análise de Dados de RH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963930" y="4373880"/>
            <a:ext cx="3211830" cy="621030"/>
            <a:chOff x="832" y="5781"/>
            <a:chExt cx="5058" cy="978"/>
          </a:xfrm>
        </p:grpSpPr>
        <p:sp>
          <p:nvSpPr>
            <p:cNvPr id="23" name="Rounded Rectangle 22"/>
            <p:cNvSpPr/>
            <p:nvPr/>
          </p:nvSpPr>
          <p:spPr>
            <a:xfrm>
              <a:off x="832" y="5781"/>
              <a:ext cx="5059" cy="978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915D6"/>
                </a:gs>
                <a:gs pos="95000">
                  <a:srgbClr val="9073D9"/>
                </a:gs>
              </a:gsLst>
              <a:lin ang="12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 Box 23"/>
            <p:cNvSpPr txBox="1"/>
            <p:nvPr/>
          </p:nvSpPr>
          <p:spPr>
            <a:xfrm>
              <a:off x="1300" y="5908"/>
              <a:ext cx="412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altLang="en-US" sz="2400" b="1">
                  <a:solidFill>
                    <a:schemeClr val="bg1"/>
                  </a:solidFill>
                  <a:effectLst/>
                  <a:latin typeface="Quicksand" panose="02070303000000060000" charset="0"/>
                  <a:cs typeface="Quicksand" panose="02070303000000060000" charset="0"/>
                </a:rPr>
                <a:t>Iniciar</a:t>
              </a:r>
            </a:p>
          </p:txBody>
        </p:sp>
      </p:grpSp>
      <p:sp>
        <p:nvSpPr>
          <p:cNvPr id="25" name="Round Same Side Corner Rectangle 24"/>
          <p:cNvSpPr/>
          <p:nvPr/>
        </p:nvSpPr>
        <p:spPr>
          <a:xfrm rot="5400000">
            <a:off x="-604520" y="5582920"/>
            <a:ext cx="1864360" cy="701040"/>
          </a:xfrm>
          <a:prstGeom prst="round2SameRect">
            <a:avLst>
              <a:gd name="adj1" fmla="val 50000"/>
              <a:gd name="adj2" fmla="val 56"/>
            </a:avLst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-22860" y="-7620"/>
            <a:ext cx="12237085" cy="6873240"/>
          </a:xfrm>
          <a:prstGeom prst="roundRect">
            <a:avLst>
              <a:gd name="adj" fmla="val 0"/>
            </a:avLst>
          </a:prstGeom>
          <a:solidFill>
            <a:srgbClr val="F1F1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5101590" y="4064000"/>
            <a:ext cx="2459990" cy="267335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7667625" y="4064000"/>
            <a:ext cx="4409440" cy="267335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83185" y="4064000"/>
            <a:ext cx="4905375" cy="267335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5084445" y="1282065"/>
            <a:ext cx="6992620" cy="267335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966657" y="1282065"/>
            <a:ext cx="3987613" cy="267335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871075" y="111759"/>
            <a:ext cx="2205990" cy="1080000"/>
          </a:xfrm>
          <a:prstGeom prst="roundRect">
            <a:avLst>
              <a:gd name="adj" fmla="val 5678"/>
            </a:avLst>
          </a:prstGeom>
          <a:solidFill>
            <a:srgbClr val="9071CE"/>
          </a:solidFill>
          <a:ln>
            <a:noFill/>
          </a:ln>
          <a:effectLst>
            <a:outerShdw blurRad="50800" dist="508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7701915" y="111759"/>
            <a:ext cx="2082800" cy="108000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5478779" y="111759"/>
            <a:ext cx="2136775" cy="108000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309618" y="111759"/>
            <a:ext cx="2082800" cy="108000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83185" y="1282065"/>
            <a:ext cx="777427" cy="2673350"/>
          </a:xfrm>
          <a:prstGeom prst="roundRect">
            <a:avLst>
              <a:gd name="adj" fmla="val 14555"/>
            </a:avLst>
          </a:prstGeom>
          <a:solidFill>
            <a:srgbClr val="9071CE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9"/>
          <p:cNvSpPr/>
          <p:nvPr/>
        </p:nvSpPr>
        <p:spPr>
          <a:xfrm>
            <a:off x="83185" y="111759"/>
            <a:ext cx="3140072" cy="1080000"/>
          </a:xfrm>
          <a:prstGeom prst="roundRect">
            <a:avLst>
              <a:gd name="adj" fmla="val 5678"/>
            </a:avLst>
          </a:prstGeom>
          <a:solidFill>
            <a:srgbClr val="9071CE"/>
          </a:solidFill>
          <a:ln>
            <a:noFill/>
          </a:ln>
          <a:effectLst>
            <a:outerShdw blurRad="50800" dist="508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-22860" y="-7620"/>
            <a:ext cx="12237085" cy="6873240"/>
          </a:xfrm>
          <a:prstGeom prst="roundRect">
            <a:avLst>
              <a:gd name="adj" fmla="val 0"/>
            </a:avLst>
          </a:prstGeom>
          <a:solidFill>
            <a:srgbClr val="F1F1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/>
          <p:cNvSpPr/>
          <p:nvPr/>
        </p:nvSpPr>
        <p:spPr>
          <a:xfrm>
            <a:off x="5101590" y="4064000"/>
            <a:ext cx="2459990" cy="267335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7667625" y="4064000"/>
            <a:ext cx="4409440" cy="267335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83185" y="4064000"/>
            <a:ext cx="4905375" cy="267335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5084445" y="1282065"/>
            <a:ext cx="6992620" cy="267335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1141730" y="1282065"/>
            <a:ext cx="3812540" cy="2673350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9871075" y="111760"/>
            <a:ext cx="2205990" cy="982345"/>
          </a:xfrm>
          <a:prstGeom prst="roundRect">
            <a:avLst>
              <a:gd name="adj" fmla="val 5678"/>
            </a:avLst>
          </a:prstGeom>
          <a:solidFill>
            <a:srgbClr val="9071CE"/>
          </a:solidFill>
          <a:ln>
            <a:noFill/>
          </a:ln>
          <a:effectLst>
            <a:outerShdw blurRad="50800" dist="508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7701915" y="111760"/>
            <a:ext cx="2082800" cy="982345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5495925" y="111760"/>
            <a:ext cx="2082800" cy="982345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/>
          <p:cNvSpPr/>
          <p:nvPr/>
        </p:nvSpPr>
        <p:spPr>
          <a:xfrm>
            <a:off x="3297555" y="111760"/>
            <a:ext cx="2082800" cy="982345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83185" y="111760"/>
            <a:ext cx="946785" cy="3843655"/>
          </a:xfrm>
          <a:prstGeom prst="roundRect">
            <a:avLst>
              <a:gd name="adj" fmla="val 14555"/>
            </a:avLst>
          </a:prstGeom>
          <a:solidFill>
            <a:srgbClr val="9071CE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/>
        </p:nvSpPr>
        <p:spPr>
          <a:xfrm>
            <a:off x="-22860" y="-7620"/>
            <a:ext cx="12237085" cy="6873240"/>
          </a:xfrm>
          <a:prstGeom prst="roundRect">
            <a:avLst>
              <a:gd name="adj" fmla="val 0"/>
            </a:avLst>
          </a:prstGeom>
          <a:solidFill>
            <a:srgbClr val="F1F1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82550" y="4064000"/>
            <a:ext cx="11994515" cy="2688336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508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673985" y="111760"/>
            <a:ext cx="4442460" cy="2282825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2673985" y="2503170"/>
            <a:ext cx="4443095" cy="1452245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7251700" y="112395"/>
            <a:ext cx="4825365" cy="3843655"/>
          </a:xfrm>
          <a:prstGeom prst="roundRect">
            <a:avLst>
              <a:gd name="adj" fmla="val 5678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sx="102000" sy="102000" algn="t" rotWithShape="0">
              <a:schemeClr val="bg1">
                <a:lumMod val="95000"/>
                <a:alpha val="40000"/>
              </a:scheme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</Words>
  <Application>Microsoft Office PowerPoint</Application>
  <PresentationFormat>Widescreen</PresentationFormat>
  <Paragraphs>6</Paragraphs>
  <Slides>5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2" baseType="lpstr">
      <vt:lpstr>宋体</vt:lpstr>
      <vt:lpstr>Arial</vt:lpstr>
      <vt:lpstr>Arial Black</vt:lpstr>
      <vt:lpstr>Calibri</vt:lpstr>
      <vt:lpstr>Poppins</vt:lpstr>
      <vt:lpstr>Quicksand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osvaldo</dc:creator>
  <cp:lastModifiedBy>Usuário do Windows</cp:lastModifiedBy>
  <cp:revision>42</cp:revision>
  <dcterms:created xsi:type="dcterms:W3CDTF">2022-11-03T06:38:00Z</dcterms:created>
  <dcterms:modified xsi:type="dcterms:W3CDTF">2022-11-04T13:37:01Z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1033-11.1.0.9505</vt:lpwstr>
  </property>
</Properties>
</file>

<file path=docProps/thumbnail.jpeg>
</file>